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8" r:id="rId4"/>
    <p:sldId id="259" r:id="rId5"/>
    <p:sldId id="260" r:id="rId6"/>
    <p:sldId id="261" r:id="rId7"/>
    <p:sldId id="262" r:id="rId8"/>
    <p:sldId id="263" r:id="rId9"/>
    <p:sldId id="267" r:id="rId10"/>
    <p:sldId id="271" r:id="rId11"/>
    <p:sldId id="273" r:id="rId12"/>
    <p:sldId id="265" r:id="rId13"/>
    <p:sldId id="275" r:id="rId14"/>
    <p:sldId id="269" r:id="rId15"/>
    <p:sldId id="266" r:id="rId16"/>
    <p:sldId id="270" r:id="rId17"/>
    <p:sldId id="272" r:id="rId18"/>
    <p:sldId id="274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80" autoAdjust="0"/>
    <p:restoredTop sz="92494" autoAdjust="0"/>
  </p:normalViewPr>
  <p:slideViewPr>
    <p:cSldViewPr>
      <p:cViewPr>
        <p:scale>
          <a:sx n="100" d="100"/>
          <a:sy n="100" d="100"/>
        </p:scale>
        <p:origin x="-883" y="3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9F6200-8062-47CA-8F6D-82EDA2CFB3EB}" type="datetimeFigureOut">
              <a:rPr lang="pl-PL" smtClean="0"/>
              <a:pPr/>
              <a:t>03.06.2020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5F53E8-1727-4376-A080-3D08D4C9E21F}" type="slidenum">
              <a:rPr lang="pl-PL" smtClean="0"/>
              <a:pPr/>
              <a:t>‹#›</a:t>
            </a:fld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000100" y="1857364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8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BEZPIECZNE WAKACJE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642910" y="857232"/>
            <a:ext cx="48577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/>
              <a:t>Las - </a:t>
            </a:r>
            <a:r>
              <a:rPr lang="pl-PL" dirty="0" smtClean="0"/>
              <a:t> </a:t>
            </a:r>
            <a:r>
              <a:rPr lang="pl-PL" dirty="0" smtClean="0"/>
              <a:t>jest piękny latem, ale bardzo </a:t>
            </a:r>
            <a:r>
              <a:rPr lang="pl-PL" dirty="0" smtClean="0"/>
              <a:t>zaśmiecony. Często </a:t>
            </a:r>
            <a:r>
              <a:rPr lang="pl-PL" dirty="0" smtClean="0"/>
              <a:t>ze względu na gorąco i suszę </a:t>
            </a:r>
            <a:r>
              <a:rPr lang="pl-PL" dirty="0" smtClean="0"/>
              <a:t>lasom</a:t>
            </a:r>
            <a:r>
              <a:rPr lang="pl-PL" dirty="0" smtClean="0"/>
              <a:t> </a:t>
            </a:r>
            <a:r>
              <a:rPr lang="pl-PL" dirty="0" smtClean="0"/>
              <a:t>grożą pożary. </a:t>
            </a:r>
          </a:p>
          <a:p>
            <a:r>
              <a:rPr lang="pl-PL" dirty="0" smtClean="0"/>
              <a:t>Musimy więc im pomóc. Jeśli maszerujemy przez lat, to nie zostawiajmy w nim śmieci, </a:t>
            </a:r>
            <a:r>
              <a:rPr lang="pl-PL" dirty="0" smtClean="0"/>
              <a:t>zwłaszcza </a:t>
            </a:r>
            <a:r>
              <a:rPr lang="pl-PL" dirty="0" smtClean="0"/>
              <a:t>szklanych butelek. Padające przez nie promienie słoneczne mogą wywołać ogień. </a:t>
            </a:r>
          </a:p>
          <a:p>
            <a:r>
              <a:rPr lang="pl-PL" dirty="0" smtClean="0"/>
              <a:t>W ogóle nie wolno śmiecić w lasach, ani trochę! Podobnie sprawa ma się </a:t>
            </a:r>
            <a:r>
              <a:rPr lang="pl-PL" dirty="0" smtClean="0"/>
              <a:t>z </a:t>
            </a:r>
            <a:r>
              <a:rPr lang="pl-PL" dirty="0" smtClean="0"/>
              <a:t>ogniskami. Można je rozpalać tylko w specjalnie wyznaczonych do tego miejscach</a:t>
            </a:r>
            <a:r>
              <a:rPr lang="pl-PL" dirty="0" smtClean="0"/>
              <a:t>, </a:t>
            </a:r>
            <a:r>
              <a:rPr lang="pl-PL" dirty="0" smtClean="0"/>
              <a:t>a po udanej zabawie ognisko trzeba zalać wodą. </a:t>
            </a:r>
            <a:r>
              <a:rPr lang="pl-PL" dirty="0" smtClean="0"/>
              <a:t>Jeśli </a:t>
            </a:r>
            <a:r>
              <a:rPr lang="pl-PL" dirty="0" smtClean="0"/>
              <a:t>rozpalimy ogień w lesie i stracimy nad nim kontrolę, </a:t>
            </a:r>
            <a:r>
              <a:rPr lang="pl-PL" dirty="0" smtClean="0"/>
              <a:t>to </a:t>
            </a:r>
            <a:r>
              <a:rPr lang="pl-PL" dirty="0" smtClean="0"/>
              <a:t>zginie </a:t>
            </a:r>
            <a:r>
              <a:rPr lang="pl-PL" dirty="0" smtClean="0"/>
              <a:t>wiele </a:t>
            </a:r>
            <a:r>
              <a:rPr lang="pl-PL" dirty="0" smtClean="0"/>
              <a:t>zwierząt, ptaków i </a:t>
            </a:r>
            <a:r>
              <a:rPr lang="pl-PL" dirty="0" smtClean="0"/>
              <a:t>roślin. </a:t>
            </a:r>
            <a:endParaRPr lang="pl-PL" dirty="0" smtClean="0"/>
          </a:p>
          <a:p>
            <a:r>
              <a:rPr lang="pl-PL" dirty="0" smtClean="0"/>
              <a:t>A tego na pewno nie chcecie. Uważajcie także na </a:t>
            </a:r>
            <a:r>
              <a:rPr lang="pl-PL" dirty="0" smtClean="0"/>
              <a:t>zwierzęta, zarówno </a:t>
            </a:r>
            <a:r>
              <a:rPr lang="pl-PL" dirty="0" smtClean="0"/>
              <a:t>te dzikie, jak i </a:t>
            </a:r>
            <a:r>
              <a:rPr lang="pl-PL" dirty="0" smtClean="0"/>
              <a:t>domowe - mogą </a:t>
            </a:r>
            <a:r>
              <a:rPr lang="pl-PL" dirty="0" smtClean="0"/>
              <a:t>nas ugryźć i zarazić </a:t>
            </a:r>
            <a:r>
              <a:rPr lang="pl-PL" dirty="0" smtClean="0"/>
              <a:t>wścieklizną. </a:t>
            </a:r>
            <a:r>
              <a:rPr lang="pl-PL" dirty="0" smtClean="0"/>
              <a:t>A </a:t>
            </a:r>
            <a:r>
              <a:rPr lang="pl-PL" dirty="0" smtClean="0"/>
              <a:t>to </a:t>
            </a:r>
            <a:r>
              <a:rPr lang="pl-PL" dirty="0" smtClean="0"/>
              <a:t>oznacza pobyt w szpitalu! </a:t>
            </a:r>
          </a:p>
          <a:p>
            <a:endParaRPr lang="pl-PL" dirty="0"/>
          </a:p>
        </p:txBody>
      </p:sp>
      <p:pic>
        <p:nvPicPr>
          <p:cNvPr id="5121" name="Picture 1" descr="C:\Users\User\Desktop\images6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50040">
            <a:off x="5405847" y="1093311"/>
            <a:ext cx="3176580" cy="2651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14348" y="500042"/>
            <a:ext cx="607223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pl-P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POŻAR</a:t>
            </a:r>
            <a:r>
              <a:rPr lang="pl-PL" dirty="0" smtClean="0">
                <a:ea typeface="Calibri" pitchFamily="34" charset="0"/>
                <a:cs typeface="Arial" pitchFamily="34" charset="0"/>
              </a:rPr>
              <a:t> -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Należy pamiętać że:                                                                                                                                    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-w każdym przypadku zauważenia pożaru lub innego zagrożenia należy natychmiast powiadomić o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tym                        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fakcie osobę dorosłą (rodzica, sąsiada), a następnie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odpowiednie służby</a:t>
            </a:r>
            <a:r>
              <a:rPr kumimoji="0" lang="pl-PL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-nie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wolno podejmować samemu prób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ugaszenia               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pożaru, bo można ulec poparzeniu lub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                                     np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. porażeniu prądem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elektrycznym,</a:t>
            </a:r>
            <a:r>
              <a:rPr lang="pl-PL" dirty="0" smtClean="0">
                <a:ea typeface="Lucida Sans Unicode" pitchFamily="34" charset="0"/>
                <a:cs typeface="Arial" pitchFamily="34" charset="0"/>
              </a:rPr>
              <a:t> </a:t>
            </a:r>
            <a:r>
              <a:rPr lang="pl-PL" dirty="0" smtClean="0">
                <a:ea typeface="Lucida Sans Unicode" pitchFamily="34" charset="0"/>
                <a:cs typeface="Arial" pitchFamily="34" charset="0"/>
              </a:rPr>
              <a:t>                                                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-trujący dym, który może się wydobywać podczas                      pożaru,  jest najgroźniejszy dla zdrowia i życia,                           bardziej niż ogień i płomienie;                                              </a:t>
            </a:r>
            <a:r>
              <a:rPr lang="pl-PL" dirty="0" smtClean="0">
                <a:ea typeface="Lucida Sans Unicode" pitchFamily="34" charset="0"/>
                <a:cs typeface="Arial" pitchFamily="34" charset="0"/>
              </a:rPr>
              <a:t> </a:t>
            </a:r>
            <a:r>
              <a:rPr lang="pl-PL" dirty="0" smtClean="0">
                <a:ea typeface="Lucida Sans Unicode" pitchFamily="34" charset="0"/>
                <a:cs typeface="Times New Roman" pitchFamily="18" charset="0"/>
              </a:rPr>
              <a:t>-posiadanie i przećwiczenie tzw. domowego planu </a:t>
            </a:r>
            <a:r>
              <a:rPr lang="pl-PL" dirty="0" smtClean="0">
                <a:ea typeface="Lucida Sans Unicode" pitchFamily="34" charset="0"/>
                <a:cs typeface="Times New Roman" pitchFamily="18" charset="0"/>
              </a:rPr>
              <a:t>                  ucieczki </a:t>
            </a:r>
            <a:r>
              <a:rPr lang="pl-PL" dirty="0" smtClean="0">
                <a:ea typeface="Lucida Sans Unicode" pitchFamily="34" charset="0"/>
                <a:cs typeface="Times New Roman" pitchFamily="18" charset="0"/>
              </a:rPr>
              <a:t>czyli planu ewakuacji, pozwoli całej rodzinie na szybkie wydostanie się na zewnątrz z zagrożonego pomieszczenia czy domu</a:t>
            </a:r>
            <a:r>
              <a:rPr lang="pl-PL" dirty="0" smtClean="0">
                <a:ea typeface="Lucida Sans Unicode" pitchFamily="34" charset="0"/>
                <a:cs typeface="Times New Roman" pitchFamily="18" charset="0"/>
              </a:rPr>
              <a:t>.</a:t>
            </a:r>
            <a:r>
              <a:rPr lang="pl-PL" dirty="0" smtClean="0">
                <a:ea typeface="Lucida Sans Unicode" pitchFamily="34" charset="0"/>
                <a:cs typeface="Arial" pitchFamily="34" charset="0"/>
              </a:rPr>
              <a:t> </a:t>
            </a:r>
            <a:r>
              <a:rPr lang="pl-PL" dirty="0" smtClean="0">
                <a:ea typeface="Lucida Sans Unicode" pitchFamily="34" charset="0"/>
                <a:cs typeface="Arial" pitchFamily="34" charset="0"/>
              </a:rPr>
              <a:t>                       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-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bardzo ważna jest znajomość numerów alarmowych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oraz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zasad powiadamiania na wypadek pożaru lub innego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zagrożenia:</a:t>
            </a:r>
            <a:r>
              <a:rPr kumimoji="0" lang="pl-PL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podajemy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w miarę precyzyjnie co się stało, 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Lucida Sans Unicode" pitchFamily="34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pl-PL" dirty="0" smtClean="0">
                <a:ea typeface="Lucida Sans Unicode" pitchFamily="34" charset="0"/>
                <a:cs typeface="Times New Roman" pitchFamily="18" charset="0"/>
              </a:rPr>
              <a:t>p</a:t>
            </a:r>
            <a:r>
              <a:rPr lang="pl-PL" dirty="0" smtClean="0">
                <a:ea typeface="Lucida Sans Unicode" pitchFamily="34" charset="0"/>
                <a:cs typeface="Times New Roman" pitchFamily="18" charset="0"/>
              </a:rPr>
              <a:t>odajemy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dokładny adres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zamieszkania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,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podajemy imię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i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nazwisko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oraz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numer telefonu </a:t>
            </a:r>
            <a:r>
              <a:rPr kumimoji="0" lang="pl-P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Lucida Sans Unicode" pitchFamily="34" charset="0"/>
                <a:cs typeface="Times New Roman" pitchFamily="18" charset="0"/>
              </a:rPr>
              <a:t>z którego </a:t>
            </a:r>
            <a:r>
              <a:rPr lang="pl-PL" dirty="0" smtClean="0">
                <a:ea typeface="Lucida Sans Unicode" pitchFamily="34" charset="0"/>
                <a:cs typeface="Times New Roman" pitchFamily="18" charset="0"/>
              </a:rPr>
              <a:t>dzwonimy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Picture 1" descr="C:\Users\User\Desktop\images7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43649">
            <a:off x="5920448" y="1146920"/>
            <a:ext cx="2857500" cy="2886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728" y="92867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800" b="1" dirty="0" smtClean="0"/>
              <a:t>Uwaga na słońce</a:t>
            </a:r>
            <a:r>
              <a:rPr lang="pl-PL" sz="2800" dirty="0" smtClean="0"/>
              <a:t> – przebywając na słońcu należy zachować umiar, nosić nakrycia </a:t>
            </a:r>
            <a:r>
              <a:rPr lang="pl-PL" sz="2800" dirty="0" smtClean="0"/>
              <a:t>głowy                 </a:t>
            </a:r>
            <a:r>
              <a:rPr lang="pl-PL" sz="2800" dirty="0" smtClean="0"/>
              <a:t>i okulary przeciwsłoneczne, a także </a:t>
            </a:r>
            <a:r>
              <a:rPr lang="pl-PL" sz="2800" dirty="0" smtClean="0"/>
              <a:t>stosować odpowiednie </a:t>
            </a:r>
            <a:r>
              <a:rPr lang="pl-PL" sz="2800" dirty="0" smtClean="0"/>
              <a:t>kremy </a:t>
            </a:r>
            <a:r>
              <a:rPr lang="pl-PL" sz="2800" dirty="0" smtClean="0"/>
              <a:t>                 z </a:t>
            </a:r>
            <a:r>
              <a:rPr lang="pl-PL" sz="2800" dirty="0" smtClean="0"/>
              <a:t>filtrami.</a:t>
            </a:r>
            <a:endParaRPr lang="pl-PL" sz="2800" dirty="0"/>
          </a:p>
        </p:txBody>
      </p:sp>
      <p:pic>
        <p:nvPicPr>
          <p:cNvPr id="11265" name="Picture 1" descr="C:\Users\User\Desktop\indeks13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214686"/>
            <a:ext cx="3487731" cy="250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idx="2"/>
          </p:nvPr>
        </p:nvSpPr>
        <p:spPr>
          <a:xfrm>
            <a:off x="685800" y="1071546"/>
            <a:ext cx="4957770" cy="5176854"/>
          </a:xfrm>
        </p:spPr>
        <p:txBody>
          <a:bodyPr>
            <a:normAutofit fontScale="92500"/>
          </a:bodyPr>
          <a:lstStyle/>
          <a:p>
            <a:r>
              <a:rPr lang="pl-PL" sz="2400" dirty="0" smtClean="0"/>
              <a:t>Kiedy leżycie </a:t>
            </a:r>
            <a:r>
              <a:rPr lang="pl-PL" sz="2400" dirty="0" smtClean="0"/>
              <a:t>na ręczniku, opalacie się i postanawiacie skoczyć do </a:t>
            </a:r>
            <a:r>
              <a:rPr lang="pl-PL" sz="2400" dirty="0" smtClean="0"/>
              <a:t>wody… </a:t>
            </a:r>
            <a:r>
              <a:rPr lang="pl-PL" sz="2400" b="1" dirty="0" smtClean="0"/>
              <a:t>UWAGA! Rozgrzana skóra + zimna </a:t>
            </a:r>
            <a:r>
              <a:rPr lang="pl-PL" sz="2400" b="1" dirty="0" smtClean="0"/>
              <a:t>woda </a:t>
            </a:r>
            <a:r>
              <a:rPr lang="pl-PL" sz="2400" b="1" dirty="0" smtClean="0"/>
              <a:t>= </a:t>
            </a:r>
            <a:r>
              <a:rPr lang="pl-PL" sz="2400" b="1" dirty="0" smtClean="0"/>
              <a:t>szok termiczny!                 Dlatego </a:t>
            </a:r>
            <a:r>
              <a:rPr lang="pl-PL" sz="2400" b="1" dirty="0" smtClean="0"/>
              <a:t>wchodzimy do </a:t>
            </a:r>
            <a:r>
              <a:rPr lang="pl-PL" sz="2400" b="1" dirty="0" smtClean="0"/>
              <a:t>wody                         </a:t>
            </a:r>
            <a:r>
              <a:rPr lang="pl-PL" sz="2400" b="1" dirty="0" smtClean="0"/>
              <a:t>powoli</a:t>
            </a:r>
            <a:r>
              <a:rPr lang="pl-PL" sz="2400" dirty="0" smtClean="0"/>
              <a:t>, a wodą ochlapujemy </a:t>
            </a:r>
            <a:r>
              <a:rPr lang="pl-PL" sz="2400" dirty="0" smtClean="0"/>
              <a:t>                         się </a:t>
            </a:r>
            <a:r>
              <a:rPr lang="pl-PL" sz="2400" dirty="0" smtClean="0"/>
              <a:t>stopniowo, żeby nasz </a:t>
            </a:r>
            <a:r>
              <a:rPr lang="pl-PL" sz="2400" dirty="0" smtClean="0"/>
              <a:t>                      organizm </a:t>
            </a:r>
            <a:r>
              <a:rPr lang="pl-PL" sz="2400" dirty="0" smtClean="0"/>
              <a:t>zdołał </a:t>
            </a:r>
            <a:r>
              <a:rPr lang="pl-PL" sz="2400" dirty="0" smtClean="0"/>
              <a:t>przygotować                      </a:t>
            </a:r>
            <a:r>
              <a:rPr lang="pl-PL" sz="2400" dirty="0" smtClean="0"/>
              <a:t>się na zmianę temperatury</a:t>
            </a:r>
            <a:r>
              <a:rPr lang="pl-PL" sz="2400" dirty="0" smtClean="0"/>
              <a:t>.                        </a:t>
            </a:r>
            <a:r>
              <a:rPr lang="pl-PL" sz="2400" dirty="0" smtClean="0"/>
              <a:t>Jeśli już </a:t>
            </a:r>
            <a:r>
              <a:rPr lang="pl-PL" sz="2400" dirty="0" smtClean="0"/>
              <a:t>przebywacie w </a:t>
            </a:r>
            <a:r>
              <a:rPr lang="pl-PL" sz="2400" dirty="0" smtClean="0"/>
              <a:t>morzu </a:t>
            </a:r>
            <a:r>
              <a:rPr lang="pl-PL" sz="2400" dirty="0" smtClean="0"/>
              <a:t>               lub </a:t>
            </a:r>
            <a:r>
              <a:rPr lang="pl-PL" sz="2400" dirty="0" smtClean="0"/>
              <a:t>jeziorze i poczujecie dziwne </a:t>
            </a:r>
            <a:r>
              <a:rPr lang="pl-PL" sz="2400" dirty="0" smtClean="0"/>
              <a:t>    dreszcze </a:t>
            </a:r>
            <a:r>
              <a:rPr lang="pl-PL" sz="2400" dirty="0" smtClean="0"/>
              <a:t>– natychmiast wychodźcie na brzeg i pędem do opiekunów. To oznacza, że dzieje się coś niedobrego, możecie stracić przytomność i </a:t>
            </a:r>
            <a:r>
              <a:rPr lang="pl-PL" sz="2400" dirty="0" smtClean="0"/>
              <a:t>utonąć!</a:t>
            </a:r>
            <a:endParaRPr lang="pl-PL" dirty="0"/>
          </a:p>
        </p:txBody>
      </p:sp>
      <p:pic>
        <p:nvPicPr>
          <p:cNvPr id="1025" name="Picture 1" descr="C:\Users\User\Desktop\images9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3116"/>
            <a:ext cx="4233393" cy="2400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85720" y="642918"/>
            <a:ext cx="585791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/>
              <a:t>NAD WODĄ </a:t>
            </a:r>
            <a:r>
              <a:rPr lang="pl-PL" dirty="0" smtClean="0"/>
              <a:t>Niestety bardzo </a:t>
            </a:r>
            <a:r>
              <a:rPr lang="pl-PL" dirty="0"/>
              <a:t>dużo wakacyjnych wypadków ma miejsce właśnie nad wodą. Pierwsza zasada jest najważniejsza: zawsze, ale to ZAAAAWSZE wchodzimy do wody tylko i wyłącznie pod opieką dorosłych. Muszą być w pobliżu, żeby reagować w razie, gdyby coś wam się działo. Możecie też pomóc </a:t>
            </a:r>
            <a:r>
              <a:rPr lang="pl-PL" dirty="0" smtClean="0"/>
              <a:t>                dorosłym </a:t>
            </a:r>
            <a:r>
              <a:rPr lang="pl-PL" dirty="0"/>
              <a:t>zadbać o wspólne bezpieczeństwo. Kąpać </a:t>
            </a:r>
            <a:r>
              <a:rPr lang="pl-PL" dirty="0" smtClean="0"/>
              <a:t>             się </a:t>
            </a:r>
            <a:r>
              <a:rPr lang="pl-PL" dirty="0"/>
              <a:t>należy tylko w miejscach do </a:t>
            </a:r>
            <a:r>
              <a:rPr lang="pl-PL" dirty="0" smtClean="0"/>
              <a:t>tego                           </a:t>
            </a:r>
            <a:r>
              <a:rPr lang="pl-PL" dirty="0"/>
              <a:t>przeznaczonych, strzeżonych. Tam czuwa </a:t>
            </a:r>
            <a:r>
              <a:rPr lang="pl-PL" dirty="0" smtClean="0"/>
              <a:t>                            ratownik</a:t>
            </a:r>
            <a:r>
              <a:rPr lang="pl-PL" dirty="0"/>
              <a:t>! Jeśli na plaży widzicie czerwoną </a:t>
            </a:r>
            <a:r>
              <a:rPr lang="pl-PL" dirty="0" smtClean="0"/>
              <a:t>                       flagę – </a:t>
            </a:r>
            <a:r>
              <a:rPr lang="pl-PL" dirty="0"/>
              <a:t>oznacza ona zakaz kąpieli. Najwidoczniej </a:t>
            </a:r>
            <a:r>
              <a:rPr lang="pl-PL" dirty="0" smtClean="0"/>
              <a:t>                      morze </a:t>
            </a:r>
            <a:r>
              <a:rPr lang="pl-PL" dirty="0"/>
              <a:t>jest tego dnia niebezpieczne. Biała flaga – </a:t>
            </a:r>
            <a:r>
              <a:rPr lang="pl-PL" dirty="0" smtClean="0"/>
              <a:t>jest wszystko </a:t>
            </a:r>
            <a:r>
              <a:rPr lang="pl-PL" dirty="0"/>
              <a:t>ok, można śmiało się pluskać w wodzie</a:t>
            </a:r>
            <a:r>
              <a:rPr lang="pl-PL" dirty="0" smtClean="0"/>
              <a:t>.</a:t>
            </a:r>
          </a:p>
          <a:p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Jeszcze </a:t>
            </a:r>
            <a:r>
              <a:rPr lang="pl-PL" dirty="0"/>
              <a:t>inna sytuacja dotyczy korzystania z różnego rodzaju sprzętów wodnych: łódek, kajaków, rowerów wodnych itp. Pamiętajcie, że każdy powinien mieć na sobie kamizelkę ratunkową. W razie wpadnięcia do wody pomoże ona utrzymać się na powierzchni. To dotyczy także dorosłych, niech nie będą tacy odważni. Kamizelki są dla wszystkich, bo z wodą nie ma żartów!</a:t>
            </a:r>
            <a:br>
              <a:rPr lang="pl-PL" dirty="0"/>
            </a:br>
            <a:endParaRPr lang="pl-PL" dirty="0"/>
          </a:p>
        </p:txBody>
      </p:sp>
      <p:pic>
        <p:nvPicPr>
          <p:cNvPr id="7169" name="Picture 1" descr="C:\Users\User\Desktop\images8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33631">
            <a:off x="5610325" y="2253813"/>
            <a:ext cx="3394295" cy="2431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728" y="1214422"/>
            <a:ext cx="63579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/>
              <a:t>Czujność i ostrożność</a:t>
            </a:r>
            <a:r>
              <a:rPr lang="pl-PL" sz="2800" dirty="0" smtClean="0"/>
              <a:t> – pamiętajmy </a:t>
            </a:r>
            <a:r>
              <a:rPr lang="pl-PL" sz="2800" dirty="0" smtClean="0"/>
              <a:t>         o </a:t>
            </a:r>
            <a:r>
              <a:rPr lang="pl-PL" sz="2800" dirty="0" smtClean="0"/>
              <a:t>prawidłowych nawykach, takich jak: przechowywanie portfela w wewnętrznych kieszeniach, trzymanie torebki przed sobą, unikanie tłoku (często sztucznie tworzonego przez kieszonkowców) oraz informowanie pracowników ochrony/osób dorosłych </a:t>
            </a:r>
            <a:r>
              <a:rPr lang="pl-PL" sz="2800" dirty="0" smtClean="0"/>
              <a:t>          o </a:t>
            </a:r>
            <a:r>
              <a:rPr lang="pl-PL" sz="2800" dirty="0" smtClean="0"/>
              <a:t>pozostawionych bez właściciela czy podejrzanych pakunkach.</a:t>
            </a:r>
            <a:endParaRPr lang="pl-P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57224" y="785794"/>
            <a:ext cx="614366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Osy i szerszenie</a:t>
            </a:r>
            <a:r>
              <a:rPr kumimoji="0" lang="pl-PL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- </a:t>
            </a:r>
            <a:r>
              <a:rPr lang="pl-PL" sz="2000" dirty="0" smtClean="0">
                <a:ea typeface="Calibri" pitchFamily="34" charset="0"/>
                <a:cs typeface="Times New Roman" pitchFamily="18" charset="0"/>
              </a:rPr>
              <a:t>w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lecie musimy uważać na osy i szerszenie. Te pierwsze bardzo chętnie lecą poczęstować się naszymi słodkościami. Te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drugie           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mocno kąsają, a ich ugryzienia mogą być bardzo niebezpieczne! Uważajcie więc z jedzeniem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lodów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lub pączków na plaży. Tam osy tylko na to czekają. Jeśli już jecie, to przyglądajcie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się              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każdemu kolejnemu gryzowi żeby nie połknąć czasem osy, która przysiądzie sobie na przysmaku!!! A najlepiej to zrezygnować ze słodkości na plaży, bo przecież można je zjeść później! Kiedy spotkacie gdzieś gniazdo os, to przenigdy nie rzucajcie w nie kamieniami, nie dotykajcie go, tylko uciekajcie jak najdalej. Wściekły rój os lub szerszeni może nawet zabić. Jeśli gniazdo jest blisko waszego domu powiedzcie o tym rodzicom. Oni powinni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zadzwonić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po strażaków – ci mają specjalne stroje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i </a:t>
            </a: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sprzęt, dzięki któremu usuną nieproszonych gości. </a:t>
            </a:r>
            <a:endParaRPr kumimoji="0" lang="pl-P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145" name="Picture 1" descr="C:\Users\User\Desktop\images11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214422"/>
            <a:ext cx="2512023" cy="1671637"/>
          </a:xfrm>
          <a:prstGeom prst="rect">
            <a:avLst/>
          </a:prstGeom>
          <a:noFill/>
        </p:spPr>
      </p:pic>
      <p:pic>
        <p:nvPicPr>
          <p:cNvPr id="6146" name="Picture 2" descr="C:\Users\User\Desktop\images10.jf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3929066"/>
            <a:ext cx="221932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1500174"/>
            <a:ext cx="650085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BURZA</a:t>
            </a:r>
            <a:r>
              <a:rPr lang="pl-PL" sz="2400" dirty="0" smtClean="0">
                <a:ea typeface="Calibri" pitchFamily="34" charset="0"/>
                <a:cs typeface="Arial" pitchFamily="34" charset="0"/>
              </a:rPr>
              <a:t> -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Nawet </a:t>
            </a:r>
            <a:r>
              <a:rPr lang="pl-PL" sz="2400" dirty="0" smtClean="0"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którzy się nie boją burzy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powinni pamiętać o kilku</a:t>
            </a:r>
            <a:r>
              <a:rPr kumimoji="0" lang="pl-PL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zasadach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Jeśli zaskoczy nas gdzieś burza, to nie chowajmy się pod drzewami. One przyciągają pioruny. Jak najszybciej powinniśmy schować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się</a:t>
            </a:r>
            <a:r>
              <a:rPr kumimoji="0" lang="pl-PL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w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jakimś budynku , bo te posiadają piorunochrony! Można też skryć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się</a:t>
            </a:r>
            <a:r>
              <a:rPr kumimoji="0" lang="pl-PL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w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samochodzie.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Powyłączajcie również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telefony komórkowe, </a:t>
            </a:r>
            <a:r>
              <a:rPr lang="pl-PL" sz="2400" dirty="0" smtClean="0">
                <a:ea typeface="Calibri" pitchFamily="34" charset="0"/>
                <a:cs typeface="Times New Roman" pitchFamily="18" charset="0"/>
              </a:rPr>
              <a:t>bo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one </a:t>
            </a: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również mogą ściągnąć błyskawicę! 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097" name="Picture 1" descr="C:\Users\User\Desktop\indeks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714488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/>
              <a:t>DZIĘKUJE ZA UWAGĘ</a:t>
            </a:r>
            <a:r>
              <a:rPr lang="pl-PL" smtClean="0"/>
              <a:t/>
            </a:r>
            <a:br>
              <a:rPr lang="pl-PL" smtClean="0"/>
            </a:br>
            <a:endParaRPr lang="pl-PL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28596" y="1000108"/>
            <a:ext cx="814393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Należy zapoznać się z zasadami</a:t>
            </a:r>
          </a:p>
          <a:p>
            <a:r>
              <a:rPr lang="pl-PL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bezpiecznego zachowania podczas wakacji </a:t>
            </a:r>
          </a:p>
          <a:p>
            <a:r>
              <a:rPr lang="pl-PL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Należy nauczyć się odpowiedniego reagowania </a:t>
            </a:r>
          </a:p>
          <a:p>
            <a:r>
              <a:rPr lang="pl-PL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 razie realnych zagrożeń</a:t>
            </a:r>
          </a:p>
          <a:p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pl-PL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czym należy pamiętać, </a:t>
            </a:r>
          </a:p>
          <a:p>
            <a:pPr algn="r"/>
            <a:r>
              <a:rPr lang="pl-PL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aby wakacje kojarzyły się </a:t>
            </a:r>
          </a:p>
          <a:p>
            <a:pPr algn="r"/>
            <a:r>
              <a:rPr lang="pl-PL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tylko z beztroską</a:t>
            </a:r>
          </a:p>
          <a:p>
            <a:pPr algn="r"/>
            <a:r>
              <a:rPr lang="pl-PL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dobrą zabawą?</a:t>
            </a:r>
          </a:p>
          <a:p>
            <a:pPr algn="r"/>
            <a:endParaRPr lang="pl-PL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pl-PL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Oto kilka zasad!!!</a:t>
            </a:r>
            <a:endParaRPr lang="pl-PL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l-PL" sz="2400" dirty="0">
              <a:solidFill>
                <a:srgbClr val="7030A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99422">
            <a:off x="351860" y="2770439"/>
            <a:ext cx="4335885" cy="3848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85720" y="1071546"/>
            <a:ext cx="40719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Telefony alarmowe</a:t>
            </a:r>
            <a:r>
              <a:rPr lang="pl-PL" sz="2400" dirty="0" smtClean="0"/>
              <a:t> – warto zawsze mieć przy sobie, wpisane w telefon komórkowy, najważniejsze numery telefonów oraz kontakt do najbliższej osoby, zapisany jako </a:t>
            </a:r>
            <a:r>
              <a:rPr lang="pl-PL" sz="2400" b="1" dirty="0" smtClean="0"/>
              <a:t>ICE (ang. In </a:t>
            </a:r>
            <a:r>
              <a:rPr lang="pl-PL" sz="2400" b="1" dirty="0" err="1" smtClean="0"/>
              <a:t>case</a:t>
            </a:r>
            <a:r>
              <a:rPr lang="pl-PL" sz="2400" b="1" dirty="0" smtClean="0"/>
              <a:t> of </a:t>
            </a:r>
            <a:r>
              <a:rPr lang="pl-PL" sz="2400" b="1" dirty="0" err="1" smtClean="0"/>
              <a:t>emergency</a:t>
            </a:r>
            <a:r>
              <a:rPr lang="pl-PL" sz="2400" b="1" dirty="0" smtClean="0"/>
              <a:t>, pol. </a:t>
            </a:r>
            <a:r>
              <a:rPr lang="pl-PL" sz="2400" b="1" dirty="0" smtClean="0"/>
              <a:t>        w </a:t>
            </a:r>
            <a:r>
              <a:rPr lang="pl-PL" sz="2400" b="1" dirty="0" smtClean="0"/>
              <a:t>nagłym wypadku) </a:t>
            </a:r>
            <a:r>
              <a:rPr lang="pl-PL" sz="2400" dirty="0" smtClean="0"/>
              <a:t>– </a:t>
            </a:r>
            <a:r>
              <a:rPr lang="pl-PL" sz="2400" dirty="0" smtClean="0"/>
              <a:t>                w </a:t>
            </a:r>
            <a:r>
              <a:rPr lang="pl-PL" sz="2400" dirty="0" smtClean="0"/>
              <a:t>razie potrzeby ułatwi to szybki kontakt z właściwą osobą.</a:t>
            </a:r>
            <a:endParaRPr lang="pl-PL" sz="2400" dirty="0"/>
          </a:p>
        </p:txBody>
      </p:sp>
      <p:pic>
        <p:nvPicPr>
          <p:cNvPr id="8193" name="Picture 1" descr="C:\Users\User\Desktop\images14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324993"/>
            <a:ext cx="4613021" cy="3917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000100" y="857232"/>
            <a:ext cx="58579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Kontakt z rodziną </a:t>
            </a:r>
          </a:p>
          <a:p>
            <a:pPr>
              <a:lnSpc>
                <a:spcPct val="150000"/>
              </a:lnSpc>
            </a:pPr>
            <a:r>
              <a:rPr lang="pl-PL" sz="2800" b="1" dirty="0" smtClean="0"/>
              <a:t>Z</a:t>
            </a:r>
            <a:r>
              <a:rPr lang="pl-PL" sz="2800" b="1" dirty="0" smtClean="0"/>
              <a:t>awsze </a:t>
            </a:r>
            <a:r>
              <a:rPr lang="pl-PL" sz="2800" b="1" dirty="0" smtClean="0"/>
              <a:t>należy informować rodziców/bliskich, </a:t>
            </a:r>
            <a:r>
              <a:rPr lang="pl-PL" sz="2800" b="1" dirty="0" smtClean="0"/>
              <a:t>gdzie	 </a:t>
            </a:r>
            <a:r>
              <a:rPr lang="pl-PL" sz="2800" b="1" dirty="0" smtClean="0"/>
              <a:t>idziemy</a:t>
            </a:r>
            <a:r>
              <a:rPr lang="pl-PL" sz="2800" b="1" dirty="0" smtClean="0"/>
              <a:t> </a:t>
            </a:r>
            <a:r>
              <a:rPr lang="pl-PL" sz="2800" b="1" dirty="0" smtClean="0"/>
              <a:t>i z kim oraz </a:t>
            </a:r>
            <a:r>
              <a:rPr lang="pl-PL" sz="2800" b="1" dirty="0" smtClean="0"/>
              <a:t>mamy </a:t>
            </a:r>
            <a:r>
              <a:rPr lang="pl-PL" sz="2800" b="1" dirty="0" smtClean="0"/>
              <a:t>przy sobie naładowany telefon komórkowy, </a:t>
            </a:r>
            <a:r>
              <a:rPr lang="pl-PL" sz="2800" b="1" dirty="0" smtClean="0"/>
              <a:t>zwłaszcza </a:t>
            </a:r>
            <a:r>
              <a:rPr lang="pl-PL" sz="2800" b="1" dirty="0" smtClean="0"/>
              <a:t>podczas wypraw w góry.</a:t>
            </a:r>
            <a:endParaRPr lang="pl-PL" sz="2800" b="1" dirty="0"/>
          </a:p>
        </p:txBody>
      </p:sp>
      <p:pic>
        <p:nvPicPr>
          <p:cNvPr id="18434" name="Picture 2" descr="Czy korzystać tylko z oryginalnych ładowarek do tabletu lub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2534">
            <a:off x="5699371" y="350785"/>
            <a:ext cx="3236067" cy="2157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57158" y="1000108"/>
            <a:ext cx="63579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Bezpieczne miejsca na zabawę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niezależnie czy wypoczywamy nad wodą, w górach czy w mieście, bardzo ważne jest żeby wybierać miejsca strzeżone (baseny, kąpieliska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oznakowane szlaki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górskie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W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mieście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spędzamy czas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zabawie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specjalnie wyznaczonych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miejscach, 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oddalonych od ruchliwych ulic czy torów kolejowych.</a:t>
            </a:r>
            <a:endParaRPr lang="pl-P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Bezpieczne place zabaw - KIR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13468">
            <a:off x="5692449" y="322827"/>
            <a:ext cx="3135805" cy="1494408"/>
          </a:xfrm>
          <a:prstGeom prst="rect">
            <a:avLst/>
          </a:prstGeom>
          <a:noFill/>
        </p:spPr>
      </p:pic>
      <p:pic>
        <p:nvPicPr>
          <p:cNvPr id="17412" name="Picture 4" descr="ABCwypoczynku.pl - Najlepsze ośrodki z basenem nad Bałtyki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4625" y="1857364"/>
            <a:ext cx="2619375" cy="1743076"/>
          </a:xfrm>
          <a:prstGeom prst="rect">
            <a:avLst/>
          </a:prstGeom>
          <a:noFill/>
        </p:spPr>
      </p:pic>
      <p:pic>
        <p:nvPicPr>
          <p:cNvPr id="17414" name="Picture 6" descr="Centrum Aktywności Dzieci i Młodzieży w Zakopanem - Architektura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143380"/>
            <a:ext cx="2571768" cy="2571768"/>
          </a:xfrm>
          <a:prstGeom prst="rect">
            <a:avLst/>
          </a:prstGeom>
          <a:noFill/>
        </p:spPr>
      </p:pic>
      <p:pic>
        <p:nvPicPr>
          <p:cNvPr id="17416" name="Picture 8" descr="Kolejne bezpieczne miejsce do zabawy dla dzieci - kolniak24.p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857760"/>
            <a:ext cx="3214710" cy="1911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User\Desktop\images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071810"/>
            <a:ext cx="4367672" cy="3063889"/>
          </a:xfrm>
          <a:prstGeom prst="rect">
            <a:avLst/>
          </a:prstGeom>
          <a:noFill/>
        </p:spPr>
      </p:pic>
      <p:sp>
        <p:nvSpPr>
          <p:cNvPr id="2" name="Prostokąt 1"/>
          <p:cNvSpPr/>
          <p:nvPr/>
        </p:nvSpPr>
        <p:spPr>
          <a:xfrm>
            <a:off x="642910" y="928671"/>
            <a:ext cx="7858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/>
              <a:t>Bezpieczeństwo </a:t>
            </a:r>
            <a:r>
              <a:rPr lang="pl-PL" sz="2800" b="1" dirty="0" smtClean="0"/>
              <a:t>w ruchu ulicznym</a:t>
            </a:r>
            <a:r>
              <a:rPr lang="pl-PL" sz="2800" dirty="0" smtClean="0"/>
              <a:t> – </a:t>
            </a:r>
            <a:r>
              <a:rPr lang="pl-PL" sz="2800" dirty="0" smtClean="0"/>
              <a:t>                       w </a:t>
            </a:r>
            <a:r>
              <a:rPr lang="pl-PL" sz="2800" dirty="0" smtClean="0"/>
              <a:t>przypadku wycieczek rowerowych, przejażdżek na rolkach, deskorolkach czy hulajnogach – należy pamiętać o specjalnie wyznaczonych do tego </a:t>
            </a:r>
            <a:r>
              <a:rPr lang="pl-PL" sz="2800" dirty="0" smtClean="0"/>
              <a:t>miejscach np. ścieżki rowerowe, zachowując </a:t>
            </a:r>
            <a:r>
              <a:rPr lang="pl-PL" sz="2800" dirty="0" smtClean="0"/>
              <a:t>szczególną ostrożność poruszając się w pobliżu jezdni. Podróżując samochodem, zawsze zapinajmy pasy.</a:t>
            </a:r>
            <a:endParaRPr lang="pl-P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C:\Users\User\Desktop\indeks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500174"/>
            <a:ext cx="2971790" cy="3429024"/>
          </a:xfrm>
          <a:prstGeom prst="rect">
            <a:avLst/>
          </a:prstGeom>
          <a:noFill/>
        </p:spPr>
      </p:pic>
      <p:sp>
        <p:nvSpPr>
          <p:cNvPr id="2" name="Prostokąt 1"/>
          <p:cNvSpPr/>
          <p:nvPr/>
        </p:nvSpPr>
        <p:spPr>
          <a:xfrm>
            <a:off x="642910" y="571480"/>
            <a:ext cx="542928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Bezpieczeństwo na drodze</a:t>
            </a:r>
            <a:r>
              <a:rPr lang="pl-PL" sz="2400" dirty="0" smtClean="0"/>
              <a:t> – zawsze należy pamiętać o podstawowych zasadach bezpieczeństwa w ruchu drogowym. W mieście należy chodzić wyłącznie po chodniku, a poza </a:t>
            </a:r>
            <a:r>
              <a:rPr lang="pl-PL" sz="2400" dirty="0" smtClean="0"/>
              <a:t>miastem, jeżeli chodnika nie ma </a:t>
            </a:r>
            <a:r>
              <a:rPr lang="pl-PL" sz="2400" dirty="0" smtClean="0"/>
              <a:t>– </a:t>
            </a:r>
            <a:r>
              <a:rPr lang="pl-PL" sz="2400" dirty="0" smtClean="0"/>
              <a:t>poboczem. Zawsze idziemy lewą </a:t>
            </a:r>
            <a:r>
              <a:rPr lang="pl-PL" sz="2400" dirty="0" smtClean="0"/>
              <a:t>stroną drogi. </a:t>
            </a:r>
            <a:r>
              <a:rPr lang="pl-PL" sz="2400" dirty="0" smtClean="0"/>
              <a:t>Przechodząc </a:t>
            </a:r>
            <a:r>
              <a:rPr lang="pl-PL" sz="2400" dirty="0" smtClean="0"/>
              <a:t>przez jezdnię, wybieramy tylko miejsca do tego wyznaczone, a przed wejściem na jezdnię uważnie rozglądamy się w obie strony i sprawdzamy, czy nie nadjeżdża jakiś pojazd. </a:t>
            </a:r>
            <a:r>
              <a:rPr lang="pl-PL" sz="2400" b="1" dirty="0" smtClean="0"/>
              <a:t>Pamiętajmy </a:t>
            </a:r>
            <a:r>
              <a:rPr lang="pl-PL" sz="2800" b="1" dirty="0" smtClean="0"/>
              <a:t>też o noszeniu odblasków!</a:t>
            </a:r>
            <a:endParaRPr lang="pl-PL" sz="2800" b="1" dirty="0"/>
          </a:p>
        </p:txBody>
      </p:sp>
      <p:sp>
        <p:nvSpPr>
          <p:cNvPr id="13314" name="AutoShape 2" descr="Przyszła jesień. Noś odblaski, to nie obciach. [ZDJĘCIA] - osp.p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3316" name="AutoShape 4" descr="Przyszła jesień. Noś odblaski, to nie obciach. [ZDJĘCIA] - osp.p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643042" y="1785926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800" b="1" dirty="0" smtClean="0"/>
              <a:t>Nie ufaj nieznajomym</a:t>
            </a:r>
            <a:r>
              <a:rPr lang="pl-PL" sz="2800" dirty="0" smtClean="0"/>
              <a:t> – nigdy nie należy korzystać </a:t>
            </a:r>
            <a:r>
              <a:rPr lang="pl-PL" sz="2800" dirty="0" smtClean="0"/>
              <a:t>       z </a:t>
            </a:r>
            <a:r>
              <a:rPr lang="pl-PL" sz="2800" dirty="0" smtClean="0"/>
              <a:t>propozycji podwiezienia przez nieznajomą osobę oraz nie </a:t>
            </a:r>
            <a:r>
              <a:rPr lang="pl-PL" sz="2800" dirty="0" smtClean="0"/>
              <a:t>przyjmujemy </a:t>
            </a:r>
            <a:r>
              <a:rPr lang="pl-PL" sz="2800" dirty="0" smtClean="0"/>
              <a:t>poczęstunków od przypadkowo poznanych osób.</a:t>
            </a:r>
            <a:endParaRPr lang="pl-PL" sz="2800" dirty="0"/>
          </a:p>
        </p:txBody>
      </p:sp>
      <p:pic>
        <p:nvPicPr>
          <p:cNvPr id="12289" name="Picture 1" descr="C:\Users\User\Desktop\indeks 3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071546"/>
            <a:ext cx="32004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357290" y="114298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800" b="1" dirty="0" smtClean="0"/>
              <a:t>Internet</a:t>
            </a:r>
            <a:r>
              <a:rPr lang="pl-PL" sz="2800" dirty="0" smtClean="0"/>
              <a:t> – tutaj także nie należy ufać </a:t>
            </a:r>
            <a:r>
              <a:rPr lang="pl-PL" sz="2800" dirty="0" smtClean="0"/>
              <a:t>nieznajomym. Nie wolno </a:t>
            </a:r>
            <a:r>
              <a:rPr lang="pl-PL" sz="2800" dirty="0" smtClean="0"/>
              <a:t>umawiać </a:t>
            </a:r>
            <a:r>
              <a:rPr lang="pl-PL" sz="2800" dirty="0" smtClean="0"/>
              <a:t>się                 </a:t>
            </a:r>
            <a:r>
              <a:rPr lang="pl-PL" sz="2800" dirty="0" smtClean="0"/>
              <a:t>z nimi na spotkania czy podawać wrażliwych informacji, takich </a:t>
            </a:r>
            <a:r>
              <a:rPr lang="pl-PL" sz="2800" dirty="0" smtClean="0"/>
              <a:t>jak: </a:t>
            </a:r>
            <a:r>
              <a:rPr lang="pl-PL" sz="2800" dirty="0" smtClean="0"/>
              <a:t>adres zamieszkania </a:t>
            </a:r>
            <a:r>
              <a:rPr lang="pl-PL" sz="2800" dirty="0" smtClean="0"/>
              <a:t>czy przekazywać  </a:t>
            </a:r>
            <a:r>
              <a:rPr lang="pl-PL" sz="2800" dirty="0" smtClean="0"/>
              <a:t>informacje </a:t>
            </a:r>
            <a:r>
              <a:rPr lang="pl-PL" sz="2800" dirty="0" smtClean="0"/>
              <a:t>          o </a:t>
            </a:r>
            <a:r>
              <a:rPr lang="pl-PL" sz="2800" dirty="0" smtClean="0"/>
              <a:t>tym, czy jesteśmy sami </a:t>
            </a:r>
            <a:r>
              <a:rPr lang="pl-PL" sz="2800" dirty="0" smtClean="0"/>
              <a:t>       w </a:t>
            </a:r>
            <a:r>
              <a:rPr lang="pl-PL" sz="2800" dirty="0" smtClean="0"/>
              <a:t>domu.</a:t>
            </a:r>
            <a:endParaRPr lang="pl-PL" sz="2800" dirty="0"/>
          </a:p>
        </p:txBody>
      </p:sp>
      <p:pic>
        <p:nvPicPr>
          <p:cNvPr id="9218" name="Picture 2" descr="C:\Users\User\Desktop\indeks2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85860"/>
            <a:ext cx="3113213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295</TotalTime>
  <Words>1109</Words>
  <Application>Microsoft Office PowerPoint</Application>
  <PresentationFormat>Pokaz na ekranie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Przepływ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DZIĘKUJE ZA UWAGĘ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Tomaszek</dc:creator>
  <cp:lastModifiedBy>User</cp:lastModifiedBy>
  <cp:revision>59</cp:revision>
  <dcterms:created xsi:type="dcterms:W3CDTF">2020-06-02T20:58:55Z</dcterms:created>
  <dcterms:modified xsi:type="dcterms:W3CDTF">2020-06-03T20:28:03Z</dcterms:modified>
</cp:coreProperties>
</file>